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49EDA-82E1-4801-94B9-E45DB628C10C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A9156-85F3-42C0-AA2F-EE2A99F786D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5" descr="D:\неделя добра\IMG_27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88913"/>
            <a:ext cx="619125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1908175" y="4292600"/>
            <a:ext cx="33845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tx2"/>
                </a:solidFill>
              </a:rPr>
              <a:t>Акция «Украсим школу цветами»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241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1979613" y="5805488"/>
            <a:ext cx="6121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B050"/>
                </a:solidFill>
              </a:rPr>
              <a:t>ПОЛЕЗНЫЕ КАНИКУЛЫ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49275"/>
            <a:ext cx="7310437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1979613" y="4941888"/>
            <a:ext cx="7561262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00B0F0"/>
                </a:solidFill>
              </a:rPr>
              <a:t>ОБЩЕШКОЛЬНОЕ МЕРОПРИЯТИЕ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3" y="620713"/>
            <a:ext cx="7226300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Прямоугольник 3"/>
          <p:cNvSpPr>
            <a:spLocks noChangeArrowheads="1"/>
          </p:cNvSpPr>
          <p:nvPr/>
        </p:nvSpPr>
        <p:spPr bwMode="auto">
          <a:xfrm>
            <a:off x="1763713" y="5300663"/>
            <a:ext cx="6875462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5400" b="1">
                <a:solidFill>
                  <a:schemeClr val="tx2"/>
                </a:solidFill>
              </a:rPr>
              <a:t>ШКОЛА «ЛИДЕР»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2" cstate="print"/>
          <a:srcRect l="22800"/>
          <a:stretch>
            <a:fillRect/>
          </a:stretch>
        </p:blipFill>
        <p:spPr bwMode="auto">
          <a:xfrm>
            <a:off x="250825" y="484188"/>
            <a:ext cx="8424863" cy="612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179388" y="549275"/>
            <a:ext cx="86614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endParaRPr lang="ru-RU" b="1"/>
          </a:p>
          <a:p>
            <a:pPr>
              <a:lnSpc>
                <a:spcPct val="90000"/>
              </a:lnSpc>
            </a:pPr>
            <a:r>
              <a:rPr lang="ru-RU" sz="3200" b="1">
                <a:solidFill>
                  <a:schemeClr val="tx2"/>
                </a:solidFill>
              </a:rPr>
              <a:t>Круглый стол</a:t>
            </a:r>
          </a:p>
          <a:p>
            <a:pPr>
              <a:lnSpc>
                <a:spcPct val="90000"/>
              </a:lnSpc>
            </a:pPr>
            <a:r>
              <a:rPr lang="ru-RU" sz="3200" b="1">
                <a:solidFill>
                  <a:schemeClr val="tx2"/>
                </a:solidFill>
              </a:rPr>
              <a:t>«Школа и ученическое самоуправление»</a:t>
            </a:r>
            <a:endParaRPr lang="ru-RU" b="1">
              <a:solidFill>
                <a:schemeClr val="tx2"/>
              </a:solidFill>
            </a:endParaRP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04813"/>
            <a:ext cx="7200900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2555875" y="5157788"/>
            <a:ext cx="7056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B050"/>
                </a:solidFill>
              </a:rPr>
              <a:t>Неделя Добра</a:t>
            </a:r>
            <a:endParaRPr lang="ru-RU" sz="400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33375"/>
            <a:ext cx="6526213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1116013" y="4365625"/>
            <a:ext cx="63357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solidFill>
                  <a:srgbClr val="00B0F0"/>
                </a:solidFill>
              </a:rPr>
              <a:t>ДЕНЬ УЧИТЕЛЯ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5988" y="3429000"/>
            <a:ext cx="5688012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Содержимое 3" descr="SDC1383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60350"/>
            <a:ext cx="4168775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4643438" y="1052513"/>
            <a:ext cx="42497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Готовимся к сдаче норм ГТО</a:t>
            </a:r>
            <a:r>
              <a:rPr lang="ru-RU" sz="40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76802" name="Picture 2" descr="C:\Users\Гульнур\Desktop\15.jpg"/>
          <p:cNvPicPr>
            <a:picLocks noChangeAspect="1" noChangeArrowheads="1"/>
          </p:cNvPicPr>
          <p:nvPr/>
        </p:nvPicPr>
        <p:blipFill>
          <a:blip r:embed="rId4" cstate="print"/>
          <a:srcRect t="2917" r="1157"/>
          <a:stretch>
            <a:fillRect/>
          </a:stretch>
        </p:blipFill>
        <p:spPr bwMode="auto">
          <a:xfrm>
            <a:off x="0" y="4221088"/>
            <a:ext cx="3275856" cy="23966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 cstate="print"/>
          <a:srcRect r="7404"/>
          <a:stretch>
            <a:fillRect/>
          </a:stretch>
        </p:blipFill>
        <p:spPr bwMode="auto">
          <a:xfrm>
            <a:off x="3635375" y="3429000"/>
            <a:ext cx="5329238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 cstate="print"/>
          <a:srcRect r="36188"/>
          <a:stretch>
            <a:fillRect/>
          </a:stretch>
        </p:blipFill>
        <p:spPr bwMode="auto">
          <a:xfrm>
            <a:off x="251520" y="3933056"/>
            <a:ext cx="3109937" cy="2736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908050"/>
            <a:ext cx="52578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95288" y="188913"/>
            <a:ext cx="83534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bg2">
                    <a:lumMod val="75000"/>
                  </a:schemeClr>
                </a:solidFill>
              </a:rPr>
              <a:t>Праздник урожая -праздник осени!</a:t>
            </a:r>
            <a:endParaRPr lang="ru-RU" sz="32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1750" name="Picture 6" descr="C:\Users\Гульнур\Desktop\artleo.com-202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57838" y="981075"/>
            <a:ext cx="3586162" cy="216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аклима</dc:creator>
  <cp:lastModifiedBy>аклима</cp:lastModifiedBy>
  <cp:revision>1</cp:revision>
  <dcterms:created xsi:type="dcterms:W3CDTF">2015-11-25T15:31:04Z</dcterms:created>
  <dcterms:modified xsi:type="dcterms:W3CDTF">2015-11-25T15:31:59Z</dcterms:modified>
</cp:coreProperties>
</file>